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8" r:id="rId9"/>
    <p:sldId id="269" r:id="rId10"/>
    <p:sldId id="265" r:id="rId11"/>
    <p:sldId id="266" r:id="rId12"/>
    <p:sldId id="267" r:id="rId13"/>
    <p:sldId id="270" r:id="rId14"/>
    <p:sldId id="272" r:id="rId15"/>
    <p:sldId id="271" r:id="rId16"/>
    <p:sldId id="263" r:id="rId1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974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03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8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723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33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43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65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387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17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7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99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0BC63-58BA-4D92-9737-00B729D4F5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F66AE-4DE4-494D-A405-919AD5E1FD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631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42197" y="2524797"/>
            <a:ext cx="3175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800" dirty="0">
                <a:solidFill>
                  <a:schemeClr val="accent6">
                    <a:lumMod val="75000"/>
                  </a:schemeClr>
                </a:solidFill>
              </a:rPr>
              <a:t>Revive</a:t>
            </a:r>
            <a:endParaRPr lang="ko-KR" altLang="en-US" sz="8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98403" y="5685663"/>
            <a:ext cx="2907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2015182052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오세진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6BF6A-91FE-4170-A241-61F36949411B}"/>
              </a:ext>
            </a:extLst>
          </p:cNvPr>
          <p:cNvSpPr txBox="1"/>
          <p:nvPr/>
        </p:nvSpPr>
        <p:spPr>
          <a:xfrm>
            <a:off x="6998403" y="5985564"/>
            <a:ext cx="2907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2015182053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이상호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FC3ED-2731-47B2-B51F-A158DC44FFEC}"/>
              </a:ext>
            </a:extLst>
          </p:cNvPr>
          <p:cNvSpPr txBox="1"/>
          <p:nvPr/>
        </p:nvSpPr>
        <p:spPr>
          <a:xfrm>
            <a:off x="6998402" y="6285829"/>
            <a:ext cx="2907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2014180041 </a:t>
            </a:r>
            <a:r>
              <a:rPr lang="ko-KR" altLang="en-US" sz="2000" dirty="0" err="1">
                <a:solidFill>
                  <a:schemeClr val="accent6">
                    <a:lumMod val="75000"/>
                  </a:schemeClr>
                </a:solidFill>
              </a:rPr>
              <a:t>조정운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814D6E-6784-4D17-AC17-1A4700702EDD}"/>
              </a:ext>
            </a:extLst>
          </p:cNvPr>
          <p:cNvSpPr/>
          <p:nvPr/>
        </p:nvSpPr>
        <p:spPr>
          <a:xfrm>
            <a:off x="7152639" y="443652"/>
            <a:ext cx="2753360" cy="1290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296D62-3D64-46AF-8F56-47FD842DD0FD}"/>
              </a:ext>
            </a:extLst>
          </p:cNvPr>
          <p:cNvSpPr/>
          <p:nvPr/>
        </p:nvSpPr>
        <p:spPr>
          <a:xfrm>
            <a:off x="7152639" y="0"/>
            <a:ext cx="2753360" cy="44365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지도교수 </a:t>
            </a:r>
            <a:r>
              <a:rPr lang="ko-KR" altLang="en-US" dirty="0" err="1"/>
              <a:t>이택희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51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8358A3-9750-4CA6-B96F-2B7CD3C23EB2}"/>
              </a:ext>
            </a:extLst>
          </p:cNvPr>
          <p:cNvSpPr/>
          <p:nvPr/>
        </p:nvSpPr>
        <p:spPr>
          <a:xfrm>
            <a:off x="983027" y="79401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강화인간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BFA60A-C417-466A-901B-37E43442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784" y="1879066"/>
            <a:ext cx="1730446" cy="3190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057557-BCFB-4606-8389-F6C1EF5F4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65" y="1879066"/>
            <a:ext cx="1700048" cy="31907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9B3C03-A172-48AB-B1B8-89BA91125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932" y="1881729"/>
            <a:ext cx="1964916" cy="3182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BA4304-0831-413A-B496-4E4E92437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7537" y="1873774"/>
            <a:ext cx="1840546" cy="319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8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8358A3-9750-4CA6-B96F-2B7CD3C23EB2}"/>
              </a:ext>
            </a:extLst>
          </p:cNvPr>
          <p:cNvSpPr/>
          <p:nvPr/>
        </p:nvSpPr>
        <p:spPr>
          <a:xfrm>
            <a:off x="983027" y="794010"/>
            <a:ext cx="28328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그 외 등장인물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608B18-7E15-47C6-9F33-A28FEA472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43" y="1889503"/>
            <a:ext cx="3209866" cy="30789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7DEAE2-AE2C-4C14-8644-5D629CFEC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320" y="1889503"/>
            <a:ext cx="3472437" cy="30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0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8358A3-9750-4CA6-B96F-2B7CD3C23EB2}"/>
              </a:ext>
            </a:extLst>
          </p:cNvPr>
          <p:cNvSpPr/>
          <p:nvPr/>
        </p:nvSpPr>
        <p:spPr>
          <a:xfrm>
            <a:off x="991992" y="372669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F5AB30-4B2F-4672-87D4-82FEA4B84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40" y="1647711"/>
            <a:ext cx="4662419" cy="32284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F93E45-DDAE-4CF5-816E-E14A0ED9A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283" y="1161728"/>
            <a:ext cx="2941499" cy="21001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7FE677-B9FD-48B8-9F0B-B3C34F680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283" y="3596085"/>
            <a:ext cx="2966762" cy="195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8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91396" y="1158442"/>
            <a:ext cx="19191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개발 역할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571732" y="2626130"/>
            <a:ext cx="719293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91396" y="1979801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오세진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79987" y="197980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solidFill>
                  <a:schemeClr val="accent6">
                    <a:lumMod val="50000"/>
                  </a:schemeClr>
                </a:solidFill>
              </a:rPr>
              <a:t>이상호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68578" y="1979799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err="1">
                <a:solidFill>
                  <a:schemeClr val="accent6">
                    <a:lumMod val="50000"/>
                  </a:schemeClr>
                </a:solidFill>
              </a:rPr>
              <a:t>조정운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91396" y="2799793"/>
            <a:ext cx="19294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모핑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 디자인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무기 모델링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시네마틱</a:t>
            </a:r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4296794" y="2799793"/>
            <a:ext cx="23216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AI </a:t>
            </a:r>
            <a:r>
              <a:rPr lang="ko-KR" altLang="en-US" dirty="0" err="1"/>
              <a:t>블루프린트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데미지 처리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 </a:t>
            </a:r>
            <a:r>
              <a:rPr lang="ko-KR" altLang="en-US" dirty="0" err="1"/>
              <a:t>블루프린트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피지컬 애니메이션</a:t>
            </a:r>
            <a:endParaRPr lang="en-US" altLang="ko-KR" dirty="0"/>
          </a:p>
          <a:p>
            <a:r>
              <a:rPr lang="en-US" altLang="ko-KR" b="0" i="0" dirty="0">
                <a:effectLst/>
                <a:latin typeface="helvetica" panose="020B0604020202020204" pitchFamily="34" charset="0"/>
              </a:rPr>
              <a:t> 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7140917" y="2799793"/>
            <a:ext cx="16237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UI</a:t>
            </a:r>
          </a:p>
          <a:p>
            <a:endParaRPr lang="en-US" altLang="ko-KR" dirty="0"/>
          </a:p>
          <a:p>
            <a:r>
              <a:rPr lang="ko-KR" altLang="en-US" dirty="0"/>
              <a:t>텍스처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머테리얼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이펙트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E633A9-FBC1-455B-A6C7-7E4D643B0B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3" y="1060508"/>
            <a:ext cx="713173" cy="7131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85F3E8-41E4-4F0B-BB4F-7BEF713CC12F}"/>
              </a:ext>
            </a:extLst>
          </p:cNvPr>
          <p:cNvSpPr/>
          <p:nvPr/>
        </p:nvSpPr>
        <p:spPr>
          <a:xfrm>
            <a:off x="1328032" y="3363345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8C5383-5355-46BA-BAC1-BCF25DD75AC9}"/>
              </a:ext>
            </a:extLst>
          </p:cNvPr>
          <p:cNvSpPr/>
          <p:nvPr/>
        </p:nvSpPr>
        <p:spPr>
          <a:xfrm>
            <a:off x="1328032" y="3940449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AF1CEF-9F0F-443E-9960-C58640E37064}"/>
              </a:ext>
            </a:extLst>
          </p:cNvPr>
          <p:cNvSpPr/>
          <p:nvPr/>
        </p:nvSpPr>
        <p:spPr>
          <a:xfrm>
            <a:off x="1317815" y="2854082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D1547A-DA7D-454B-AEA7-BA7718035FB8}"/>
              </a:ext>
            </a:extLst>
          </p:cNvPr>
          <p:cNvSpPr/>
          <p:nvPr/>
        </p:nvSpPr>
        <p:spPr>
          <a:xfrm>
            <a:off x="1328032" y="4517553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A95AAC-94DB-4209-B070-D86E8705F235}"/>
              </a:ext>
            </a:extLst>
          </p:cNvPr>
          <p:cNvSpPr/>
          <p:nvPr/>
        </p:nvSpPr>
        <p:spPr>
          <a:xfrm>
            <a:off x="1328032" y="5059236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D7BFD7D-F14D-4F31-8CEB-7295EA41AD24}"/>
              </a:ext>
            </a:extLst>
          </p:cNvPr>
          <p:cNvSpPr/>
          <p:nvPr/>
        </p:nvSpPr>
        <p:spPr>
          <a:xfrm>
            <a:off x="4135468" y="2829740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95ADDEF-B678-455E-A924-32F26B53CDDF}"/>
              </a:ext>
            </a:extLst>
          </p:cNvPr>
          <p:cNvSpPr/>
          <p:nvPr/>
        </p:nvSpPr>
        <p:spPr>
          <a:xfrm>
            <a:off x="4136254" y="3404864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99147E-1181-4265-9CB8-1D2BAF21F81A}"/>
              </a:ext>
            </a:extLst>
          </p:cNvPr>
          <p:cNvSpPr/>
          <p:nvPr/>
        </p:nvSpPr>
        <p:spPr>
          <a:xfrm>
            <a:off x="4145219" y="3937717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491B2AE-791D-49E9-920F-EA4F152BEE30}"/>
              </a:ext>
            </a:extLst>
          </p:cNvPr>
          <p:cNvSpPr/>
          <p:nvPr/>
        </p:nvSpPr>
        <p:spPr>
          <a:xfrm>
            <a:off x="4145947" y="4470570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E6B7C2-D1ED-4787-BFAB-145DB45AB12B}"/>
              </a:ext>
            </a:extLst>
          </p:cNvPr>
          <p:cNvSpPr/>
          <p:nvPr/>
        </p:nvSpPr>
        <p:spPr>
          <a:xfrm>
            <a:off x="6987915" y="2829740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51A2FC-E8DE-4B76-AE82-EC1667A157D8}"/>
              </a:ext>
            </a:extLst>
          </p:cNvPr>
          <p:cNvSpPr/>
          <p:nvPr/>
        </p:nvSpPr>
        <p:spPr>
          <a:xfrm>
            <a:off x="6985638" y="3337359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0676E6-58CF-413C-86F0-1506F54D8E09}"/>
              </a:ext>
            </a:extLst>
          </p:cNvPr>
          <p:cNvSpPr/>
          <p:nvPr/>
        </p:nvSpPr>
        <p:spPr>
          <a:xfrm>
            <a:off x="6990823" y="3953955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B7064A-3D2E-4244-9B52-EE53840A4DAD}"/>
              </a:ext>
            </a:extLst>
          </p:cNvPr>
          <p:cNvSpPr/>
          <p:nvPr/>
        </p:nvSpPr>
        <p:spPr>
          <a:xfrm>
            <a:off x="6990823" y="4431627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2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91396" y="1158442"/>
            <a:ext cx="19191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향후 일정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91395" y="1945341"/>
            <a:ext cx="476596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보스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무기 별 특수 스킬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미니맵</a:t>
            </a:r>
            <a:r>
              <a:rPr lang="ko-KR" altLang="en-US" dirty="0"/>
              <a:t>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스테이지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몬스터 </a:t>
            </a:r>
            <a:r>
              <a:rPr lang="en-US" altLang="ko-KR" dirty="0"/>
              <a:t>AI </a:t>
            </a:r>
            <a:r>
              <a:rPr lang="ko-KR" altLang="en-US" dirty="0"/>
              <a:t>향상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이펙트 및 </a:t>
            </a:r>
            <a:r>
              <a:rPr lang="en-US" altLang="ko-KR" dirty="0"/>
              <a:t>UI </a:t>
            </a:r>
            <a:r>
              <a:rPr lang="ko-KR" altLang="en-US" dirty="0"/>
              <a:t>업데이트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E633A9-FBC1-455B-A6C7-7E4D643B0B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3" y="1060508"/>
            <a:ext cx="713173" cy="7131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85F3E8-41E4-4F0B-BB4F-7BEF713CC12F}"/>
              </a:ext>
            </a:extLst>
          </p:cNvPr>
          <p:cNvSpPr/>
          <p:nvPr/>
        </p:nvSpPr>
        <p:spPr>
          <a:xfrm>
            <a:off x="1328032" y="2530996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8C5383-5355-46BA-BAC1-BCF25DD75AC9}"/>
              </a:ext>
            </a:extLst>
          </p:cNvPr>
          <p:cNvSpPr/>
          <p:nvPr/>
        </p:nvSpPr>
        <p:spPr>
          <a:xfrm>
            <a:off x="1328032" y="3066007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AF1CEF-9F0F-443E-9960-C58640E37064}"/>
              </a:ext>
            </a:extLst>
          </p:cNvPr>
          <p:cNvSpPr/>
          <p:nvPr/>
        </p:nvSpPr>
        <p:spPr>
          <a:xfrm>
            <a:off x="1328032" y="1953892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D1547A-DA7D-454B-AEA7-BA7718035FB8}"/>
              </a:ext>
            </a:extLst>
          </p:cNvPr>
          <p:cNvSpPr/>
          <p:nvPr/>
        </p:nvSpPr>
        <p:spPr>
          <a:xfrm>
            <a:off x="1328032" y="4190835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A95AAC-94DB-4209-B070-D86E8705F235}"/>
              </a:ext>
            </a:extLst>
          </p:cNvPr>
          <p:cNvSpPr/>
          <p:nvPr/>
        </p:nvSpPr>
        <p:spPr>
          <a:xfrm>
            <a:off x="1328032" y="3601018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5B62095-1E5D-473F-BD37-9820DAEAED86}"/>
              </a:ext>
            </a:extLst>
          </p:cNvPr>
          <p:cNvSpPr/>
          <p:nvPr/>
        </p:nvSpPr>
        <p:spPr>
          <a:xfrm>
            <a:off x="1328818" y="4696969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716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9">
            <a:extLst>
              <a:ext uri="{FF2B5EF4-FFF2-40B4-BE49-F238E27FC236}">
                <a16:creationId xmlns:a16="http://schemas.microsoft.com/office/drawing/2014/main" id="{C96FC467-E1FF-4E8C-8EAA-DBCC89C660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478705"/>
              </p:ext>
            </p:extLst>
          </p:nvPr>
        </p:nvGraphicFramePr>
        <p:xfrm>
          <a:off x="0" y="0"/>
          <a:ext cx="9906001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012">
                  <a:extLst>
                    <a:ext uri="{9D8B030D-6E8A-4147-A177-3AD203B41FA5}">
                      <a16:colId xmlns:a16="http://schemas.microsoft.com/office/drawing/2014/main" val="217745848"/>
                    </a:ext>
                  </a:extLst>
                </a:gridCol>
                <a:gridCol w="1138517">
                  <a:extLst>
                    <a:ext uri="{9D8B030D-6E8A-4147-A177-3AD203B41FA5}">
                      <a16:colId xmlns:a16="http://schemas.microsoft.com/office/drawing/2014/main" val="902840964"/>
                    </a:ext>
                  </a:extLst>
                </a:gridCol>
                <a:gridCol w="687898">
                  <a:extLst>
                    <a:ext uri="{9D8B030D-6E8A-4147-A177-3AD203B41FA5}">
                      <a16:colId xmlns:a16="http://schemas.microsoft.com/office/drawing/2014/main" val="3378527155"/>
                    </a:ext>
                  </a:extLst>
                </a:gridCol>
                <a:gridCol w="1021985">
                  <a:extLst>
                    <a:ext uri="{9D8B030D-6E8A-4147-A177-3AD203B41FA5}">
                      <a16:colId xmlns:a16="http://schemas.microsoft.com/office/drawing/2014/main" val="2919567355"/>
                    </a:ext>
                  </a:extLst>
                </a:gridCol>
                <a:gridCol w="539609">
                  <a:extLst>
                    <a:ext uri="{9D8B030D-6E8A-4147-A177-3AD203B41FA5}">
                      <a16:colId xmlns:a16="http://schemas.microsoft.com/office/drawing/2014/main" val="1354125335"/>
                    </a:ext>
                  </a:extLst>
                </a:gridCol>
                <a:gridCol w="551980">
                  <a:extLst>
                    <a:ext uri="{9D8B030D-6E8A-4147-A177-3AD203B41FA5}">
                      <a16:colId xmlns:a16="http://schemas.microsoft.com/office/drawing/2014/main" val="415031194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80135785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644605929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35284480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7890279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02489277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545236349"/>
                    </a:ext>
                  </a:extLst>
                </a:gridCol>
              </a:tblGrid>
              <a:tr h="46759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72654"/>
                  </a:ext>
                </a:extLst>
              </a:tr>
              <a:tr h="467591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오세진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676508"/>
                  </a:ext>
                </a:extLst>
              </a:tr>
              <a:tr h="46759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모핑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120081"/>
                  </a:ext>
                </a:extLst>
              </a:tr>
              <a:tr h="662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무기 모델링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126517"/>
                  </a:ext>
                </a:extLst>
              </a:tr>
              <a:tr h="46759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레벨디자인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200124"/>
                  </a:ext>
                </a:extLst>
              </a:tr>
              <a:tr h="467591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이상호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677654"/>
                  </a:ext>
                </a:extLst>
              </a:tr>
              <a:tr h="662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강화인간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89542"/>
                  </a:ext>
                </a:extLst>
              </a:tr>
              <a:tr h="662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플레이어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715929"/>
                  </a:ext>
                </a:extLst>
              </a:tr>
              <a:tr h="662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물리 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52876"/>
                  </a:ext>
                </a:extLst>
              </a:tr>
              <a:tr h="467591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조정운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이펙트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43382"/>
                  </a:ext>
                </a:extLst>
              </a:tr>
              <a:tr h="467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7237"/>
                  </a:ext>
                </a:extLst>
              </a:tr>
              <a:tr h="46759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머테리얼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418177"/>
                  </a:ext>
                </a:extLst>
              </a:tr>
              <a:tr h="46759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텍스쳐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668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21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294614" y="1086398"/>
            <a:ext cx="611386" cy="448478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5269" y="3036402"/>
            <a:ext cx="317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</a:rPr>
              <a:t>게임 시연</a:t>
            </a:r>
          </a:p>
        </p:txBody>
      </p:sp>
    </p:spTree>
    <p:extLst>
      <p:ext uri="{BB962C8B-B14F-4D97-AF65-F5344CB8AC3E}">
        <p14:creationId xmlns:p14="http://schemas.microsoft.com/office/powerpoint/2010/main" val="21270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5688" y="932391"/>
            <a:ext cx="317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CONTENT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24855" y="2112407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624855" y="3124990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24855" y="4137573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19847" y="5150156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9F71B1-0C48-4FEA-9F93-45AAB713E81E}"/>
              </a:ext>
            </a:extLst>
          </p:cNvPr>
          <p:cNvSpPr txBox="1"/>
          <p:nvPr/>
        </p:nvSpPr>
        <p:spPr>
          <a:xfrm>
            <a:off x="2991711" y="1972024"/>
            <a:ext cx="317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</a:rPr>
              <a:t>게임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9AD16-AA1A-491F-888A-8E6FD74D986E}"/>
              </a:ext>
            </a:extLst>
          </p:cNvPr>
          <p:cNvSpPr txBox="1"/>
          <p:nvPr/>
        </p:nvSpPr>
        <p:spPr>
          <a:xfrm>
            <a:off x="2991711" y="3011657"/>
            <a:ext cx="317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</a:rPr>
              <a:t>개발과정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D5F13-F455-4233-9F44-4F1A916020BD}"/>
              </a:ext>
            </a:extLst>
          </p:cNvPr>
          <p:cNvSpPr txBox="1"/>
          <p:nvPr/>
        </p:nvSpPr>
        <p:spPr>
          <a:xfrm>
            <a:off x="2991711" y="5082504"/>
            <a:ext cx="317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</a:rPr>
              <a:t>게임 시연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D5F3C5-FE41-4365-902C-EDD8E5B75511}"/>
              </a:ext>
            </a:extLst>
          </p:cNvPr>
          <p:cNvSpPr txBox="1"/>
          <p:nvPr/>
        </p:nvSpPr>
        <p:spPr>
          <a:xfrm>
            <a:off x="2991711" y="4051290"/>
            <a:ext cx="317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</a:rPr>
              <a:t>향후일정</a:t>
            </a:r>
          </a:p>
        </p:txBody>
      </p:sp>
    </p:spTree>
    <p:extLst>
      <p:ext uri="{BB962C8B-B14F-4D97-AF65-F5344CB8AC3E}">
        <p14:creationId xmlns:p14="http://schemas.microsoft.com/office/powerpoint/2010/main" val="412324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4" y="940339"/>
            <a:ext cx="713173" cy="71317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332035" y="103061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게임소개</a:t>
            </a: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843852" y="1653512"/>
            <a:ext cx="301938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79255" y="1872615"/>
            <a:ext cx="2799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컨셉 </a:t>
            </a:r>
            <a:r>
              <a:rPr lang="en-US" altLang="ko-KR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: </a:t>
            </a:r>
            <a:r>
              <a:rPr lang="ko-KR" altLang="en-US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실험체의 생존액션</a:t>
            </a:r>
            <a:r>
              <a:rPr lang="en-US" altLang="ko-KR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 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140B15-0F42-4CDE-83D1-C7811FCC2D2A}"/>
              </a:ext>
            </a:extLst>
          </p:cNvPr>
          <p:cNvSpPr/>
          <p:nvPr/>
        </p:nvSpPr>
        <p:spPr>
          <a:xfrm>
            <a:off x="779254" y="2434075"/>
            <a:ext cx="2799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3</a:t>
            </a:r>
            <a:r>
              <a:rPr lang="ko-KR" altLang="en-US" b="0" i="0" dirty="0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인칭 액션 </a:t>
            </a:r>
            <a:r>
              <a:rPr lang="ko-KR" altLang="en-US" b="0" i="0" dirty="0" err="1">
                <a:solidFill>
                  <a:schemeClr val="accent2">
                    <a:lumMod val="50000"/>
                  </a:schemeClr>
                </a:solidFill>
                <a:effectLst/>
                <a:latin typeface="helvetica" panose="020B0604020202020204" pitchFamily="34" charset="0"/>
              </a:rPr>
              <a:t>싱글플레이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28E05A-BED0-46B7-B9BB-09D06211D932}"/>
              </a:ext>
            </a:extLst>
          </p:cNvPr>
          <p:cNvSpPr/>
          <p:nvPr/>
        </p:nvSpPr>
        <p:spPr>
          <a:xfrm>
            <a:off x="694804" y="2908576"/>
            <a:ext cx="3498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</a:rPr>
              <a:t>실험체를 플레이하며 신체변화를 통해 장애물과 적들을 물리치는 게임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95E71BD-9E72-4769-825F-989CDC763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834" y="3831906"/>
            <a:ext cx="5305426" cy="2182394"/>
          </a:xfrm>
          <a:prstGeom prst="rect">
            <a:avLst/>
          </a:prstGeom>
        </p:spPr>
      </p:pic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4DF5D0AB-47A9-4BE3-A8D8-3B1E4504AC9A}"/>
              </a:ext>
            </a:extLst>
          </p:cNvPr>
          <p:cNvSpPr txBox="1">
            <a:spLocks/>
          </p:cNvSpPr>
          <p:nvPr/>
        </p:nvSpPr>
        <p:spPr>
          <a:xfrm>
            <a:off x="8005483" y="5839858"/>
            <a:ext cx="2121444" cy="101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dirty="0"/>
              <a:t>마우스 좌 클릭 </a:t>
            </a:r>
            <a:r>
              <a:rPr lang="en-US" altLang="ko-KR" sz="1500" dirty="0"/>
              <a:t>- </a:t>
            </a:r>
            <a:r>
              <a:rPr lang="ko-KR" altLang="en-US" sz="1500" dirty="0"/>
              <a:t>공격</a:t>
            </a:r>
            <a:endParaRPr lang="en-US" altLang="ko-KR" sz="1500" dirty="0"/>
          </a:p>
          <a:p>
            <a:pPr marL="0" indent="0">
              <a:buNone/>
            </a:pPr>
            <a:r>
              <a:rPr lang="ko-KR" altLang="en-US" sz="1500" dirty="0"/>
              <a:t>마우스 우 클릭 </a:t>
            </a:r>
            <a:r>
              <a:rPr lang="en-US" altLang="ko-KR" sz="1500" dirty="0"/>
              <a:t>- </a:t>
            </a:r>
            <a:r>
              <a:rPr lang="ko-KR" altLang="en-US" sz="1500" dirty="0" err="1"/>
              <a:t>쉴드</a:t>
            </a:r>
            <a:endParaRPr lang="en-US" altLang="ko-KR" sz="1500" dirty="0"/>
          </a:p>
          <a:p>
            <a:endParaRPr lang="en-US" altLang="ko-KR" u="sng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253FF183-49EA-43B2-81B6-7A3127DF1978}"/>
              </a:ext>
            </a:extLst>
          </p:cNvPr>
          <p:cNvSpPr txBox="1">
            <a:spLocks/>
          </p:cNvSpPr>
          <p:nvPr/>
        </p:nvSpPr>
        <p:spPr>
          <a:xfrm>
            <a:off x="4821500" y="5602897"/>
            <a:ext cx="3060165" cy="149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WASD – </a:t>
            </a:r>
            <a:r>
              <a:rPr lang="ko-KR" altLang="en-US" sz="1400" dirty="0"/>
              <a:t>상하좌우 움직임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좌측 </a:t>
            </a:r>
            <a:r>
              <a:rPr lang="en-US" altLang="ko-KR" sz="1400" dirty="0"/>
              <a:t>SHIFT – </a:t>
            </a:r>
            <a:r>
              <a:rPr lang="ko-KR" altLang="en-US" sz="1400" dirty="0"/>
              <a:t>달리기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1~4 -</a:t>
            </a:r>
            <a:r>
              <a:rPr lang="ko-KR" altLang="en-US" sz="1400" dirty="0"/>
              <a:t> 무기선택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Z – </a:t>
            </a:r>
            <a:r>
              <a:rPr lang="ko-KR" altLang="en-US" sz="1400" dirty="0"/>
              <a:t>흡혈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200" dirty="0"/>
          </a:p>
          <a:p>
            <a:endParaRPr lang="en-US" altLang="ko-KR" u="sng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0A4A7F-459B-469A-8F90-9C6083EC2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28" y="902574"/>
            <a:ext cx="5671132" cy="306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3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F5442092-F7E4-44B1-A940-31EE046FE305}"/>
              </a:ext>
            </a:extLst>
          </p:cNvPr>
          <p:cNvSpPr txBox="1">
            <a:spLocks/>
          </p:cNvSpPr>
          <p:nvPr/>
        </p:nvSpPr>
        <p:spPr>
          <a:xfrm>
            <a:off x="315564" y="908449"/>
            <a:ext cx="1789264" cy="994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b="1" dirty="0"/>
              <a:t>플레이어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A6D20610-6265-4BBD-8242-49CB6BB1C959}"/>
              </a:ext>
            </a:extLst>
          </p:cNvPr>
          <p:cNvSpPr txBox="1">
            <a:spLocks/>
          </p:cNvSpPr>
          <p:nvPr/>
        </p:nvSpPr>
        <p:spPr>
          <a:xfrm>
            <a:off x="4924848" y="1798620"/>
            <a:ext cx="4369766" cy="2660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/>
              <a:t>연구원</a:t>
            </a:r>
            <a:endParaRPr lang="en-US" altLang="ko-KR" sz="1700" dirty="0"/>
          </a:p>
          <a:p>
            <a:pPr algn="l"/>
            <a:r>
              <a:rPr lang="ko-KR" altLang="en-US" sz="1700" dirty="0" err="1"/>
              <a:t>실험체</a:t>
            </a:r>
            <a:r>
              <a:rPr lang="ko-KR" altLang="en-US" sz="1700" dirty="0"/>
              <a:t> 연구하는 사람</a:t>
            </a:r>
            <a:endParaRPr lang="en-US" altLang="ko-KR" sz="1700" dirty="0"/>
          </a:p>
          <a:p>
            <a:pPr algn="l"/>
            <a:endParaRPr lang="en-US" altLang="ko-KR" sz="1700" dirty="0"/>
          </a:p>
          <a:p>
            <a:pPr algn="l"/>
            <a:r>
              <a:rPr lang="ko-KR" altLang="en-US" sz="1700" dirty="0"/>
              <a:t>군인</a:t>
            </a:r>
            <a:endParaRPr lang="en-US" altLang="ko-KR" sz="1700" dirty="0"/>
          </a:p>
          <a:p>
            <a:pPr algn="l"/>
            <a:r>
              <a:rPr lang="ko-KR" altLang="en-US" sz="1700" dirty="0"/>
              <a:t>총을 이용한 원거리 공격</a:t>
            </a:r>
            <a:endParaRPr lang="en-US" altLang="ko-KR" sz="1700" dirty="0"/>
          </a:p>
          <a:p>
            <a:pPr algn="l"/>
            <a:endParaRPr lang="en-US" altLang="ko-KR" sz="1700" dirty="0"/>
          </a:p>
          <a:p>
            <a:pPr algn="l"/>
            <a:r>
              <a:rPr lang="ko-KR" altLang="en-US" sz="1700" dirty="0"/>
              <a:t>강화 인간</a:t>
            </a:r>
            <a:endParaRPr lang="en-US" altLang="ko-KR" sz="1700" dirty="0"/>
          </a:p>
          <a:p>
            <a:pPr algn="l"/>
            <a:r>
              <a:rPr lang="ko-KR" altLang="en-US" sz="1700" dirty="0"/>
              <a:t>많은 체력과 강력한 </a:t>
            </a:r>
            <a:r>
              <a:rPr lang="ko-KR" altLang="en-US" sz="1700" dirty="0" err="1"/>
              <a:t>근접전</a:t>
            </a:r>
            <a:r>
              <a:rPr lang="ko-KR" altLang="en-US" sz="1700" dirty="0"/>
              <a:t> 능력</a:t>
            </a:r>
            <a:endParaRPr lang="en-US" altLang="ko-KR" sz="1700" dirty="0"/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DE6B084-AC84-4783-982B-7BAC54E23CCB}"/>
              </a:ext>
            </a:extLst>
          </p:cNvPr>
          <p:cNvSpPr txBox="1">
            <a:spLocks/>
          </p:cNvSpPr>
          <p:nvPr/>
        </p:nvSpPr>
        <p:spPr>
          <a:xfrm>
            <a:off x="5033228" y="1118002"/>
            <a:ext cx="611387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500" b="1" dirty="0">
                <a:solidFill>
                  <a:schemeClr val="tx1"/>
                </a:solidFill>
              </a:rPr>
              <a:t>적</a:t>
            </a: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AB134B5C-7103-45B3-9CF9-D15B7FC032E2}"/>
              </a:ext>
            </a:extLst>
          </p:cNvPr>
          <p:cNvSpPr txBox="1">
            <a:spLocks/>
          </p:cNvSpPr>
          <p:nvPr/>
        </p:nvSpPr>
        <p:spPr>
          <a:xfrm>
            <a:off x="471062" y="1996222"/>
            <a:ext cx="4562167" cy="226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100" dirty="0">
                <a:solidFill>
                  <a:schemeClr val="tx1"/>
                </a:solidFill>
              </a:rPr>
              <a:t>보통인간보다 강한 내구력</a:t>
            </a:r>
            <a:endParaRPr lang="en-US" altLang="ko-KR" sz="21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1700" dirty="0">
                <a:solidFill>
                  <a:schemeClr val="tx1"/>
                </a:solidFill>
              </a:rPr>
              <a:t>시체를 먹어서 회복 및 강화인간 기능 흡수</a:t>
            </a:r>
            <a:endParaRPr lang="en-US" altLang="ko-KR" sz="17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2100" dirty="0"/>
              <a:t>신체를 무기화 또는 방어상태로 변형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BBA04C8-B77F-4679-A55F-E73FDB44198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2" y="75606"/>
            <a:ext cx="713173" cy="71317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400B26-B2A0-4EF1-BC2D-A7D46682D041}"/>
              </a:ext>
            </a:extLst>
          </p:cNvPr>
          <p:cNvSpPr/>
          <p:nvPr/>
        </p:nvSpPr>
        <p:spPr>
          <a:xfrm>
            <a:off x="1210196" y="17240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등장인물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B4FC3B1-4D1F-4CDD-8C94-CA93DB740ACE}"/>
              </a:ext>
            </a:extLst>
          </p:cNvPr>
          <p:cNvCxnSpPr>
            <a:cxnSpLocks/>
          </p:cNvCxnSpPr>
          <p:nvPr/>
        </p:nvCxnSpPr>
        <p:spPr>
          <a:xfrm>
            <a:off x="611386" y="867089"/>
            <a:ext cx="301938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C6E936A-92A7-45A9-824D-0EA62BDC9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65" y="4555100"/>
            <a:ext cx="1573002" cy="20084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378C04-09D6-4C6C-AEDB-691E33656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795" y="4555100"/>
            <a:ext cx="1529814" cy="17873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39F23D-B78F-4D4D-B26D-7FF594271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277" y="4595190"/>
            <a:ext cx="1380844" cy="17071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9F1EB8-EF23-4253-8187-83F17F7CD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616" y="4595190"/>
            <a:ext cx="1461187" cy="17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3" y="990071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24786" y="106849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개발환경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806993" y="1728737"/>
            <a:ext cx="390812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01F7A916-E26D-4AD6-AF10-4B198CFF1BC0}"/>
              </a:ext>
            </a:extLst>
          </p:cNvPr>
          <p:cNvSpPr txBox="1">
            <a:spLocks/>
          </p:cNvSpPr>
          <p:nvPr/>
        </p:nvSpPr>
        <p:spPr>
          <a:xfrm>
            <a:off x="2487162" y="2489181"/>
            <a:ext cx="4473219" cy="2468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Microsoft Windows 10</a:t>
            </a:r>
          </a:p>
          <a:p>
            <a:endParaRPr lang="en-US" altLang="ko-KR" sz="2500" dirty="0"/>
          </a:p>
          <a:p>
            <a:r>
              <a:rPr lang="en-US" altLang="ko-KR" sz="2500" dirty="0"/>
              <a:t>Unreal Engine 4(ver.4.21)</a:t>
            </a:r>
          </a:p>
          <a:p>
            <a:endParaRPr lang="en-US" altLang="ko-KR" sz="2500" dirty="0"/>
          </a:p>
          <a:p>
            <a:r>
              <a:rPr lang="en-US" altLang="ko-KR" sz="2500" dirty="0"/>
              <a:t>Blender 2.79b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6E9173C-59D0-4E14-9F2D-04DA90AC14C1}"/>
              </a:ext>
            </a:extLst>
          </p:cNvPr>
          <p:cNvSpPr/>
          <p:nvPr/>
        </p:nvSpPr>
        <p:spPr>
          <a:xfrm>
            <a:off x="2761053" y="2489181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0A1324-DA50-4C39-B993-6D3BE1553ED8}"/>
              </a:ext>
            </a:extLst>
          </p:cNvPr>
          <p:cNvSpPr/>
          <p:nvPr/>
        </p:nvSpPr>
        <p:spPr>
          <a:xfrm>
            <a:off x="2761053" y="3429000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434C0B-D411-41F3-89A7-4934820F8D90}"/>
              </a:ext>
            </a:extLst>
          </p:cNvPr>
          <p:cNvSpPr/>
          <p:nvPr/>
        </p:nvSpPr>
        <p:spPr>
          <a:xfrm>
            <a:off x="2761053" y="4368819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2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3" y="990070"/>
            <a:ext cx="713173" cy="713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524786" y="1086398"/>
            <a:ext cx="232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기술적 요소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811613" y="1882059"/>
            <a:ext cx="427137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26797188-F888-420D-A4EF-E78E8923125A}"/>
              </a:ext>
            </a:extLst>
          </p:cNvPr>
          <p:cNvSpPr txBox="1">
            <a:spLocks/>
          </p:cNvSpPr>
          <p:nvPr/>
        </p:nvSpPr>
        <p:spPr>
          <a:xfrm>
            <a:off x="654666" y="2218740"/>
            <a:ext cx="8596668" cy="335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ko-KR" altLang="en-US" dirty="0" err="1"/>
              <a:t>모핑을</a:t>
            </a:r>
            <a:r>
              <a:rPr lang="ko-KR" altLang="en-US" dirty="0"/>
              <a:t> 이용한 실시간 신체 변화 구현</a:t>
            </a:r>
            <a:endParaRPr lang="en-US" altLang="ko-KR" dirty="0"/>
          </a:p>
          <a:p>
            <a:pPr lvl="1"/>
            <a:endParaRPr lang="en-US" altLang="ko-KR" sz="2400" dirty="0"/>
          </a:p>
          <a:p>
            <a:endParaRPr lang="en-US" altLang="ko-KR" dirty="0"/>
          </a:p>
          <a:p>
            <a:r>
              <a:rPr lang="ko-KR" altLang="en-US" dirty="0"/>
              <a:t>신체 변화에 따른 실시간 이펙트 생성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CB103A-80E9-42A4-84E5-AAECECC6C2BA}"/>
              </a:ext>
            </a:extLst>
          </p:cNvPr>
          <p:cNvSpPr/>
          <p:nvPr/>
        </p:nvSpPr>
        <p:spPr>
          <a:xfrm>
            <a:off x="2230408" y="2722007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C818DC-FB0C-4CEB-8D12-BEB052F1FD94}"/>
              </a:ext>
            </a:extLst>
          </p:cNvPr>
          <p:cNvSpPr/>
          <p:nvPr/>
        </p:nvSpPr>
        <p:spPr>
          <a:xfrm>
            <a:off x="2230408" y="3994590"/>
            <a:ext cx="161326" cy="3040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628B44-AE1E-421B-B65E-11780E6D7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6" y="1694330"/>
            <a:ext cx="1745812" cy="373397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2566C4-7D7C-4C98-A385-A8F5B2D4A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8" y="1694330"/>
            <a:ext cx="1879956" cy="37038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A2DCA59-EFCD-44FF-A696-E80A46086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414" y="1694330"/>
            <a:ext cx="2102350" cy="37339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1240880-4E17-433E-AC0E-E7EBEBA7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235" y="1679289"/>
            <a:ext cx="2045745" cy="373397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8358A3-9750-4CA6-B96F-2B7CD3C23EB2}"/>
              </a:ext>
            </a:extLst>
          </p:cNvPr>
          <p:cNvSpPr/>
          <p:nvPr/>
        </p:nvSpPr>
        <p:spPr>
          <a:xfrm>
            <a:off x="983027" y="79401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플레이어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9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8358A3-9750-4CA6-B96F-2B7CD3C23EB2}"/>
              </a:ext>
            </a:extLst>
          </p:cNvPr>
          <p:cNvSpPr/>
          <p:nvPr/>
        </p:nvSpPr>
        <p:spPr>
          <a:xfrm>
            <a:off x="102533" y="639890"/>
            <a:ext cx="19191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solidFill>
                  <a:schemeClr val="accent6">
                    <a:lumMod val="60000"/>
                    <a:lumOff val="40000"/>
                  </a:schemeClr>
                </a:solidFill>
              </a:rPr>
              <a:t>무기 강화</a:t>
            </a:r>
            <a:endParaRPr lang="ko-KR" alt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5758B0-2C0C-474B-B7F3-A1EE4A4F4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3" y="1679796"/>
            <a:ext cx="1627655" cy="15036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4137FC-00F6-4762-B5AD-20E13DE3B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859" y="1720835"/>
            <a:ext cx="1746785" cy="15036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397EBD-1FE7-4C73-82C1-FC5031CC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803" y="1639790"/>
            <a:ext cx="1926366" cy="1556031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39F202A0-731A-4E50-B385-F3CB5B5C4118}"/>
              </a:ext>
            </a:extLst>
          </p:cNvPr>
          <p:cNvSpPr/>
          <p:nvPr/>
        </p:nvSpPr>
        <p:spPr>
          <a:xfrm>
            <a:off x="403411" y="3402105"/>
            <a:ext cx="842682" cy="730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5203E40-2753-4D82-9941-D8F79DDEB406}"/>
              </a:ext>
            </a:extLst>
          </p:cNvPr>
          <p:cNvSpPr/>
          <p:nvPr/>
        </p:nvSpPr>
        <p:spPr>
          <a:xfrm>
            <a:off x="3146910" y="3460284"/>
            <a:ext cx="842682" cy="730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5915C9A8-BEF0-4FA3-8649-51CC27FFBF6D}"/>
              </a:ext>
            </a:extLst>
          </p:cNvPr>
          <p:cNvSpPr/>
          <p:nvPr/>
        </p:nvSpPr>
        <p:spPr>
          <a:xfrm>
            <a:off x="8337607" y="3424460"/>
            <a:ext cx="842682" cy="730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176648-D100-44A2-9433-08EE1BBB4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192" y="1679796"/>
            <a:ext cx="1905384" cy="1516025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D57E9CF1-2464-4893-8012-DDEACE13E279}"/>
              </a:ext>
            </a:extLst>
          </p:cNvPr>
          <p:cNvSpPr/>
          <p:nvPr/>
        </p:nvSpPr>
        <p:spPr>
          <a:xfrm>
            <a:off x="5683160" y="3483701"/>
            <a:ext cx="842682" cy="730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24A77AE-7866-4DCE-8FBD-06C451533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4859" y="4278197"/>
            <a:ext cx="1746785" cy="16273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B9FFFB-3AA9-4B2F-93D3-427E0AE78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802" y="4200393"/>
            <a:ext cx="1956062" cy="16821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540A01-43AC-4772-BB9E-52BC05219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5192" y="4200393"/>
            <a:ext cx="1956062" cy="16821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4F189C-2D10-4176-BBE2-80EB24160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33" y="4223345"/>
            <a:ext cx="1627655" cy="168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398"/>
            <a:ext cx="611386" cy="448478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8358A3-9750-4CA6-B96F-2B7CD3C23EB2}"/>
              </a:ext>
            </a:extLst>
          </p:cNvPr>
          <p:cNvSpPr/>
          <p:nvPr/>
        </p:nvSpPr>
        <p:spPr>
          <a:xfrm>
            <a:off x="983027" y="794010"/>
            <a:ext cx="67120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신체변화에 따른 실시간 이펙트 생성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45" y="1664294"/>
            <a:ext cx="4394114" cy="4379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40" y="1664294"/>
            <a:ext cx="3655334" cy="4379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49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218</Words>
  <Application>Microsoft Office PowerPoint</Application>
  <PresentationFormat>A4 용지(210x297mm)</PresentationFormat>
  <Paragraphs>125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대용</dc:creator>
  <cp:lastModifiedBy>이 상호</cp:lastModifiedBy>
  <cp:revision>38</cp:revision>
  <dcterms:created xsi:type="dcterms:W3CDTF">2016-11-15T01:28:42Z</dcterms:created>
  <dcterms:modified xsi:type="dcterms:W3CDTF">2019-05-22T07:49:18Z</dcterms:modified>
</cp:coreProperties>
</file>